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5"/>
  </p:notesMasterIdLst>
  <p:sldIdLst>
    <p:sldId id="257" r:id="rId3"/>
    <p:sldId id="258" r:id="rId4"/>
  </p:sldIdLst>
  <p:sldSz cx="6858000" cy="9144000" type="letter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241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E813AD-ED24-43E9-B80F-A45C8C926B5D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F557B-3900-45A6-B894-6EEF30B00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153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257800" y="203199"/>
            <a:ext cx="1485900" cy="87416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4300" y="205231"/>
            <a:ext cx="5029200" cy="8737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57800" y="2737280"/>
            <a:ext cx="1485900" cy="2438400"/>
          </a:xfrm>
        </p:spPr>
        <p:txBody>
          <a:bodyPr anchor="ctr">
            <a:normAutofit/>
          </a:bodyPr>
          <a:lstStyle>
            <a:lvl1pPr marL="0" indent="0" algn="l">
              <a:buNone/>
              <a:defRPr sz="1425">
                <a:solidFill>
                  <a:srgbClr val="FFFFFF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4D38099-EA5E-4696-8342-980118E28F64}" type="datetime1">
              <a:rPr lang="en-US" smtClean="0">
                <a:solidFill>
                  <a:srgbClr val="EEECE1"/>
                </a:solidFill>
              </a:rPr>
              <a:pPr/>
              <a:t>5/23/2018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8E94053-623F-4B1D-A87E-F74B125D2F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42900" y="2737280"/>
            <a:ext cx="4743450" cy="2438400"/>
          </a:xfrm>
        </p:spPr>
        <p:txBody>
          <a:bodyPr/>
          <a:lstStyle>
            <a:lvl1pPr algn="r">
              <a:defRPr sz="3150" spc="113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861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4A6F2-7873-43CF-8317-C6FA352738D0}" type="datetime1">
              <a:rPr lang="en-US" smtClean="0">
                <a:solidFill>
                  <a:srgbClr val="1F497D"/>
                </a:solidFill>
              </a:rPr>
              <a:pPr/>
              <a:t>5/23/2018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94053-623F-4B1D-A87E-F74B125D2F11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951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4300" y="196425"/>
            <a:ext cx="5029200" cy="874166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57800" y="196425"/>
            <a:ext cx="1467035" cy="8741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72100" y="366185"/>
            <a:ext cx="125730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BBBF2-9793-48EE-9B26-7CB3C1E30658}" type="datetime1">
              <a:rPr lang="en-US" smtClean="0">
                <a:solidFill>
                  <a:srgbClr val="1F497D"/>
                </a:solidFill>
              </a:rPr>
              <a:pPr/>
              <a:t>5/23/2018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8E94053-623F-4B1D-A87E-F74B125D2F11}" type="slidenum">
              <a:rPr lang="en-US" smtClean="0">
                <a:solidFill>
                  <a:srgbClr val="EEECE1"/>
                </a:solidFill>
              </a:rPr>
              <a:pPr/>
              <a:t>‹#›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35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914400"/>
            <a:ext cx="5657850" cy="1320800"/>
          </a:xfrm>
        </p:spPr>
        <p:txBody>
          <a:bodyPr anchor="ctr">
            <a:normAutofit/>
          </a:bodyPr>
          <a:lstStyle>
            <a:lvl1pPr>
              <a:defRPr sz="22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2540000"/>
            <a:ext cx="5657850" cy="568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229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455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1688"/>
              </a:lnSpc>
              <a:defRPr sz="1575" b="1" baseline="0"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42900" y="2133601"/>
            <a:ext cx="6172200" cy="5588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135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1125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013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013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013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7721600"/>
            <a:ext cx="6172200" cy="812800"/>
          </a:xfrm>
          <a:prstGeom prst="rect">
            <a:avLst/>
          </a:prstGeom>
        </p:spPr>
        <p:txBody>
          <a:bodyPr anchor="b"/>
          <a:lstStyle>
            <a:lvl1pPr>
              <a:buNone/>
              <a:defRPr sz="619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* Citations, references, and credits – Myriad Pro, 11pt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727583"/>
      </p:ext>
    </p:extLst>
  </p:cSld>
  <p:clrMapOvr>
    <a:masterClrMapping/>
  </p:clrMapOvr>
  <p:transition>
    <p:fade/>
  </p:transition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812801"/>
            <a:ext cx="2743200" cy="5023104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812801"/>
            <a:ext cx="2743200" cy="5023104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099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6D75A-62B5-4402-B8B2-C976518C6721}" type="datetime1">
              <a:rPr lang="en-US" smtClean="0">
                <a:solidFill>
                  <a:srgbClr val="1F497D"/>
                </a:solidFill>
              </a:rPr>
              <a:pPr/>
              <a:t>5/23/2018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94053-623F-4B1D-A87E-F74B125D2F11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22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257800" y="203199"/>
            <a:ext cx="1485900" cy="8741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4300" y="205231"/>
            <a:ext cx="5029200" cy="873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2100" y="3856369"/>
            <a:ext cx="1200151" cy="2194560"/>
          </a:xfrm>
        </p:spPr>
        <p:txBody>
          <a:bodyPr anchor="ctr"/>
          <a:lstStyle>
            <a:lvl1pPr marL="0" indent="0">
              <a:buNone/>
              <a:defRPr sz="1500">
                <a:solidFill>
                  <a:schemeClr val="bg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5A7AAA1-DDB1-432E-A23C-40D04FDEDF49}" type="datetime1">
              <a:rPr lang="en-US" smtClean="0"/>
              <a:pPr/>
              <a:t>5/23/2018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8E94053-623F-4B1D-A87E-F74B125D2F11}" type="slidenum">
              <a:rPr lang="en-US" smtClean="0">
                <a:solidFill>
                  <a:srgbClr val="EEECE1"/>
                </a:solidFill>
              </a:rPr>
              <a:pPr/>
              <a:t>‹#›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85750" y="3856369"/>
            <a:ext cx="4743450" cy="2194560"/>
          </a:xfrm>
        </p:spPr>
        <p:txBody>
          <a:bodyPr/>
          <a:lstStyle>
            <a:lvl1pPr algn="r">
              <a:defRPr sz="3150" spc="113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428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292096"/>
            <a:ext cx="3028950" cy="587654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292096"/>
            <a:ext cx="3028950" cy="587654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CE1CD-B015-4AF0-95EF-A1E2500051BD}" type="datetime1">
              <a:rPr lang="en-US" smtClean="0">
                <a:solidFill>
                  <a:srgbClr val="1F497D"/>
                </a:solidFill>
              </a:rPr>
              <a:pPr/>
              <a:t>5/23/2018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94053-623F-4B1D-A87E-F74B125D2F11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781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96584"/>
            <a:ext cx="3030141" cy="853016"/>
          </a:xfrm>
        </p:spPr>
        <p:txBody>
          <a:bodyPr anchor="b"/>
          <a:lstStyle>
            <a:lvl1pPr marL="0" indent="0" algn="ctr">
              <a:buNone/>
              <a:defRPr sz="1800" b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251200"/>
            <a:ext cx="3030141" cy="4917017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296584"/>
            <a:ext cx="3031331" cy="853016"/>
          </a:xfrm>
        </p:spPr>
        <p:txBody>
          <a:bodyPr anchor="b"/>
          <a:lstStyle>
            <a:lvl1pPr marL="0" indent="0" algn="ctr">
              <a:buNone/>
              <a:defRPr sz="1800" b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3251200"/>
            <a:ext cx="3031331" cy="4917017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1B49A-E8E2-4007-844D-D2CE617356C8}" type="datetime1">
              <a:rPr lang="en-US" smtClean="0">
                <a:solidFill>
                  <a:srgbClr val="1F497D"/>
                </a:solidFill>
              </a:rPr>
              <a:pPr/>
              <a:t>5/23/2018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94053-623F-4B1D-A87E-F74B125D2F11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660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40DE-D37F-4E68-A713-88D12DF91BCD}" type="datetime1">
              <a:rPr lang="en-US" smtClean="0">
                <a:solidFill>
                  <a:srgbClr val="1F497D"/>
                </a:solidFill>
              </a:rPr>
              <a:pPr/>
              <a:t>5/23/2018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94053-623F-4B1D-A87E-F74B125D2F11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82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4300" y="201225"/>
            <a:ext cx="6623852" cy="874166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0F9A-141E-4236-BE7F-9F7329FAF778}" type="datetime1">
              <a:rPr lang="en-US" smtClean="0">
                <a:solidFill>
                  <a:srgbClr val="1F497D"/>
                </a:solidFill>
              </a:rPr>
              <a:pPr/>
              <a:t>5/23/2018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94053-623F-4B1D-A87E-F74B125D2F11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422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57800" y="201168"/>
            <a:ext cx="1485900" cy="87416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114300" y="203200"/>
            <a:ext cx="5029200" cy="8737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6401"/>
            <a:ext cx="4400550" cy="780415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69814" y="2840736"/>
            <a:ext cx="1255014" cy="3755136"/>
          </a:xfrm>
        </p:spPr>
        <p:txBody>
          <a:bodyPr tIns="0"/>
          <a:lstStyle>
            <a:lvl1pPr marL="0" indent="0">
              <a:buNone/>
              <a:defRPr sz="105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785F-698D-451C-9DB3-1EF89884DE9E}" type="datetime1">
              <a:rPr lang="en-US" smtClean="0">
                <a:solidFill>
                  <a:srgbClr val="1F497D"/>
                </a:solidFill>
              </a:rPr>
              <a:pPr/>
              <a:t>5/23/2018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8E94053-623F-4B1D-A87E-F74B125D2F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5369814" y="609600"/>
            <a:ext cx="1256745" cy="2231136"/>
          </a:xfrm>
        </p:spPr>
        <p:txBody>
          <a:bodyPr anchor="b"/>
          <a:lstStyle>
            <a:lvl1pPr algn="l">
              <a:defRPr sz="1500" spc="113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9550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5257800" y="201168"/>
            <a:ext cx="1485900" cy="87416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4300" y="203200"/>
            <a:ext cx="5029200" cy="8737600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72100" y="2844800"/>
            <a:ext cx="1257300" cy="3962400"/>
          </a:xfrm>
        </p:spPr>
        <p:txBody>
          <a:bodyPr tIns="0"/>
          <a:lstStyle>
            <a:lvl1pPr marL="0" indent="0">
              <a:buNone/>
              <a:defRPr sz="1050">
                <a:solidFill>
                  <a:schemeClr val="tx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59FD2-5FEE-4255-9564-F80CE5538564}" type="datetime1">
              <a:rPr lang="en-US" smtClean="0">
                <a:solidFill>
                  <a:srgbClr val="EEECE1"/>
                </a:solidFill>
              </a:rPr>
              <a:pPr/>
              <a:t>5/23/2018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94053-623F-4B1D-A87E-F74B125D2F11}" type="slidenum">
              <a:rPr lang="en-US" smtClean="0">
                <a:solidFill>
                  <a:srgbClr val="EEECE1"/>
                </a:solidFill>
              </a:rPr>
              <a:pPr/>
              <a:t>‹#›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372100" y="613664"/>
            <a:ext cx="1257300" cy="2231136"/>
          </a:xfrm>
        </p:spPr>
        <p:txBody>
          <a:bodyPr anchor="b"/>
          <a:lstStyle>
            <a:lvl1pPr algn="l">
              <a:defRPr sz="1500" spc="113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7648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4300" y="2179962"/>
            <a:ext cx="6623852" cy="67273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4300" y="203201"/>
            <a:ext cx="6610535" cy="17952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5750" y="474463"/>
            <a:ext cx="6285945" cy="14058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5750" y="2292095"/>
            <a:ext cx="6305920" cy="587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8166" y="8475133"/>
            <a:ext cx="16002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2"/>
                </a:solidFill>
              </a:defRPr>
            </a:lvl1pPr>
          </a:lstStyle>
          <a:p>
            <a:fld id="{BF1A4CA5-744E-45D5-8371-75BA7CF40C3B}" type="datetime1">
              <a:rPr lang="en-US" smtClean="0">
                <a:solidFill>
                  <a:srgbClr val="1F497D"/>
                </a:solidFill>
              </a:rPr>
              <a:pPr/>
              <a:t>5/23/2018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0" y="8475133"/>
            <a:ext cx="25146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76010" y="8473440"/>
            <a:ext cx="437225" cy="36576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2"/>
                </a:solidFill>
              </a:defRPr>
            </a:lvl1pPr>
          </a:lstStyle>
          <a:p>
            <a:fld id="{08E94053-623F-4B1D-A87E-F74B125D2F11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538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ctr" defTabSz="685800" rtl="0" eaLnBrk="1" latinLnBrk="0" hangingPunct="1">
        <a:spcBef>
          <a:spcPct val="0"/>
        </a:spcBef>
        <a:buNone/>
        <a:defRPr sz="2400" kern="1200" cap="all" spc="15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05740" indent="-171450" algn="l" defTabSz="6858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1500" kern="1200" spc="113" baseline="0">
          <a:solidFill>
            <a:schemeClr val="tx2"/>
          </a:solidFill>
          <a:latin typeface="+mn-lt"/>
          <a:ea typeface="+mn-ea"/>
          <a:cs typeface="+mn-cs"/>
        </a:defRPr>
      </a:lvl1pPr>
      <a:lvl2pPr marL="411480" indent="-137160" algn="l" defTabSz="6858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350" kern="1200" spc="75" baseline="0">
          <a:solidFill>
            <a:schemeClr val="tx2"/>
          </a:solidFill>
          <a:latin typeface="+mn-lt"/>
          <a:ea typeface="+mn-ea"/>
          <a:cs typeface="+mn-cs"/>
        </a:defRPr>
      </a:lvl2pPr>
      <a:lvl3pPr marL="617220" indent="-137160" algn="l" defTabSz="6858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 spc="75" baseline="0">
          <a:solidFill>
            <a:schemeClr val="tx2"/>
          </a:solidFill>
          <a:latin typeface="+mn-lt"/>
          <a:ea typeface="+mn-ea"/>
          <a:cs typeface="+mn-cs"/>
        </a:defRPr>
      </a:lvl3pPr>
      <a:lvl4pPr marL="822960" indent="-137160" algn="l" defTabSz="6858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050" kern="1200">
          <a:solidFill>
            <a:schemeClr val="tx2"/>
          </a:solidFill>
          <a:latin typeface="+mn-lt"/>
          <a:ea typeface="+mn-ea"/>
          <a:cs typeface="+mn-cs"/>
        </a:defRPr>
      </a:lvl4pPr>
      <a:lvl5pPr marL="960120" indent="-137160" algn="l" defTabSz="6858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975" kern="1200" spc="75" baseline="0">
          <a:solidFill>
            <a:schemeClr val="tx2"/>
          </a:solidFill>
          <a:latin typeface="+mn-lt"/>
          <a:ea typeface="+mn-ea"/>
          <a:cs typeface="+mn-cs"/>
        </a:defRPr>
      </a:lvl5pPr>
      <a:lvl6pPr marL="1165860" indent="-137160" algn="l" defTabSz="6858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900" kern="1200">
          <a:solidFill>
            <a:schemeClr val="tx2"/>
          </a:solidFill>
          <a:latin typeface="+mn-lt"/>
          <a:ea typeface="+mn-ea"/>
          <a:cs typeface="+mn-cs"/>
        </a:defRPr>
      </a:lvl6pPr>
      <a:lvl7pPr marL="1371600" indent="-137160" algn="l" defTabSz="6858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900" kern="1200">
          <a:solidFill>
            <a:schemeClr val="tx2"/>
          </a:solidFill>
          <a:latin typeface="+mn-lt"/>
          <a:ea typeface="+mn-ea"/>
          <a:cs typeface="+mn-cs"/>
        </a:defRPr>
      </a:lvl7pPr>
      <a:lvl8pPr marL="1577340" indent="-137160" algn="l" defTabSz="6858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900" kern="1200">
          <a:solidFill>
            <a:schemeClr val="tx2"/>
          </a:solidFill>
          <a:latin typeface="+mn-lt"/>
          <a:ea typeface="+mn-ea"/>
          <a:cs typeface="+mn-cs"/>
        </a:defRPr>
      </a:lvl8pPr>
      <a:lvl9pPr marL="1783080" indent="-137160" algn="l" defTabSz="6858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9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6096000"/>
            <a:ext cx="5086350" cy="2133600"/>
          </a:xfrm>
          <a:prstGeom prst="rect">
            <a:avLst/>
          </a:prstGeom>
        </p:spPr>
        <p:txBody>
          <a:bodyPr vert="horz" lIns="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914400"/>
            <a:ext cx="5657850" cy="51816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82930" y="8229600"/>
            <a:ext cx="5657850" cy="365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prstClr val="white"/>
              </a:solidFill>
            </a:endParaRPr>
          </a:p>
        </p:txBody>
      </p:sp>
      <p:pic>
        <p:nvPicPr>
          <p:cNvPr id="10" name="Picture 2" descr="\\cdc.gov\private\M120\gtq3\Powerpoint Templates\Graphics\hiv-virus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483"/>
          <a:stretch/>
        </p:blipFill>
        <p:spPr bwMode="auto">
          <a:xfrm>
            <a:off x="571502" y="2"/>
            <a:ext cx="5669279" cy="63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132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514350" rtl="0" eaLnBrk="1" latinLnBrk="0" hangingPunct="1">
        <a:spcBef>
          <a:spcPct val="0"/>
        </a:spcBef>
        <a:buNone/>
        <a:defRPr sz="3038" b="0" kern="1200">
          <a:solidFill>
            <a:schemeClr val="tx1">
              <a:lumMod val="85000"/>
              <a:lumOff val="15000"/>
            </a:schemeClr>
          </a:solidFill>
          <a:latin typeface="Candara" pitchFamily="34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54305" indent="-154305" algn="l" defTabSz="51435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575" kern="1200">
          <a:solidFill>
            <a:schemeClr val="tx2"/>
          </a:solidFill>
          <a:latin typeface="Candara" pitchFamily="34" charset="0"/>
          <a:ea typeface="+mn-ea"/>
          <a:cs typeface="+mn-cs"/>
        </a:defRPr>
      </a:lvl1pPr>
      <a:lvl2pPr marL="334328" indent="-154305" algn="l" defTabSz="51435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50" kern="1200">
          <a:solidFill>
            <a:schemeClr val="tx2"/>
          </a:solidFill>
          <a:latin typeface="Candara" pitchFamily="34" charset="0"/>
          <a:ea typeface="+mn-ea"/>
          <a:cs typeface="+mn-cs"/>
        </a:defRPr>
      </a:lvl2pPr>
      <a:lvl3pPr marL="488633" indent="-128588" algn="l" defTabSz="51435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125" kern="1200">
          <a:solidFill>
            <a:schemeClr val="tx2"/>
          </a:solidFill>
          <a:latin typeface="Candara" pitchFamily="34" charset="0"/>
          <a:ea typeface="+mn-ea"/>
          <a:cs typeface="+mn-cs"/>
        </a:defRPr>
      </a:lvl3pPr>
      <a:lvl4pPr marL="642938" indent="-128588" algn="l" defTabSz="51435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013" kern="1200">
          <a:solidFill>
            <a:schemeClr val="tx2"/>
          </a:solidFill>
          <a:latin typeface="Candara" pitchFamily="34" charset="0"/>
          <a:ea typeface="+mn-ea"/>
          <a:cs typeface="+mn-cs"/>
        </a:defRPr>
      </a:lvl4pPr>
      <a:lvl5pPr marL="771525" indent="-128588" algn="l" defTabSz="51435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013" kern="1200" baseline="0">
          <a:solidFill>
            <a:schemeClr val="tx2"/>
          </a:solidFill>
          <a:latin typeface="Candara" pitchFamily="34" charset="0"/>
          <a:ea typeface="+mn-ea"/>
          <a:cs typeface="+mn-cs"/>
        </a:defRPr>
      </a:lvl5pPr>
      <a:lvl6pPr marL="925830" indent="-128588" algn="l" defTabSz="51435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900" kern="1200">
          <a:solidFill>
            <a:schemeClr val="tx2"/>
          </a:solidFill>
          <a:latin typeface="+mn-lt"/>
          <a:ea typeface="+mn-ea"/>
          <a:cs typeface="+mn-cs"/>
        </a:defRPr>
      </a:lvl6pPr>
      <a:lvl7pPr marL="1069848" indent="-128588" algn="l" defTabSz="51435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900" kern="1200">
          <a:solidFill>
            <a:schemeClr val="tx2"/>
          </a:solidFill>
          <a:latin typeface="+mn-lt"/>
          <a:ea typeface="+mn-ea"/>
          <a:cs typeface="+mn-cs"/>
        </a:defRPr>
      </a:lvl7pPr>
      <a:lvl8pPr marL="1234440" indent="-128588" algn="l" defTabSz="51435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900" kern="1200">
          <a:solidFill>
            <a:schemeClr val="tx2"/>
          </a:solidFill>
          <a:latin typeface="+mn-lt"/>
          <a:ea typeface="+mn-ea"/>
          <a:cs typeface="+mn-cs"/>
        </a:defRPr>
      </a:lvl8pPr>
      <a:lvl9pPr marL="1388745" indent="-128588" algn="l" defTabSz="51435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9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50" y="2681184"/>
            <a:ext cx="6248942" cy="515156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 smtClean="0">
                <a:latin typeface="Eras Demi ITC" panose="020B0805030504020804" pitchFamily="34" charset="0"/>
                <a:cs typeface="Aharoni" panose="02010803020104030203" pitchFamily="2" charset="-79"/>
              </a:rPr>
              <a:t>Competency based </a:t>
            </a:r>
            <a:r>
              <a:rPr lang="en-US" sz="2000" b="1" dirty="0" smtClean="0">
                <a:latin typeface="Eras Demi ITC" panose="020B0805030504020804" pitchFamily="34" charset="0"/>
                <a:cs typeface="Aharoni" panose="02010803020104030203" pitchFamily="2" charset="-79"/>
              </a:rPr>
              <a:t>certification </a:t>
            </a:r>
            <a:r>
              <a:rPr lang="en-US" sz="2000" b="1" dirty="0" smtClean="0">
                <a:latin typeface="Eras Demi ITC" panose="020B0805030504020804" pitchFamily="34" charset="0"/>
                <a:cs typeface="Aharoni" panose="02010803020104030203" pitchFamily="2" charset="-79"/>
              </a:rPr>
              <a:t>for HIV Rapid </a:t>
            </a:r>
            <a:r>
              <a:rPr lang="en-US" sz="2000" b="1" dirty="0" smtClean="0">
                <a:latin typeface="Eras Demi ITC" panose="020B0805030504020804" pitchFamily="34" charset="0"/>
                <a:cs typeface="Aharoni" panose="02010803020104030203" pitchFamily="2" charset="-79"/>
              </a:rPr>
              <a:t>Testing Personnel</a:t>
            </a:r>
            <a:endParaRPr lang="en-US" sz="2000" b="1" dirty="0">
              <a:latin typeface="Eras Demi ITC" panose="020B0805030504020804" pitchFamily="34" charset="0"/>
              <a:cs typeface="Aharoni" panose="02010803020104030203" pitchFamily="2" charset="-79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90732" y="6055584"/>
            <a:ext cx="4785278" cy="932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en-US" b="1" kern="140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 Skills Intensive Training Program To Asses HIV Testing Personnel Towards Certification</a:t>
            </a:r>
            <a:r>
              <a:rPr lang="en-US" sz="900" kern="14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67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07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Grid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1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F1293B38-201E-454D-9F13-E5C5CBEDE86A}" vid="{9D382B39-2464-4B5B-95C9-61C2A2EB2FA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231</TotalTime>
  <Words>20</Words>
  <Application>Microsoft Office PowerPoint</Application>
  <PresentationFormat>Letter Paper (8.5x11 in)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4" baseType="lpstr">
      <vt:lpstr>Aharoni</vt:lpstr>
      <vt:lpstr>Arial</vt:lpstr>
      <vt:lpstr>Calibri</vt:lpstr>
      <vt:lpstr>Candara</vt:lpstr>
      <vt:lpstr>Courier New</vt:lpstr>
      <vt:lpstr>Eras Demi ITC</vt:lpstr>
      <vt:lpstr>Franklin Gothic Medium</vt:lpstr>
      <vt:lpstr>Times New Roman</vt:lpstr>
      <vt:lpstr>Wingdings</vt:lpstr>
      <vt:lpstr>Wingdings 2</vt:lpstr>
      <vt:lpstr>Grid</vt:lpstr>
      <vt:lpstr>Theme1</vt:lpstr>
      <vt:lpstr>Competency based certification for HIV Rapid Testing Personnel</vt:lpstr>
      <vt:lpstr>PowerPoint Presentation</vt:lpstr>
    </vt:vector>
  </TitlesOfParts>
  <Company>Centers for Disease Control and Prevention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Stepwise Process for Improving the Quality HIV Rapid  Testing</dc:title>
  <dc:creator>Kalou, Mireille B. (CDC/CGH/DGHA)</dc:creator>
  <cp:lastModifiedBy>Jackson, Keisha G. (CDC/CGH/DGHT)</cp:lastModifiedBy>
  <cp:revision>15</cp:revision>
  <dcterms:created xsi:type="dcterms:W3CDTF">2015-09-13T15:00:48Z</dcterms:created>
  <dcterms:modified xsi:type="dcterms:W3CDTF">2018-05-23T18:54:26Z</dcterms:modified>
</cp:coreProperties>
</file>